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7" r:id="rId2"/>
    <p:sldId id="375" r:id="rId3"/>
    <p:sldId id="381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3889"/>
    <a:srgbClr val="1C3784"/>
    <a:srgbClr val="2F59CF"/>
    <a:srgbClr val="CCC8BF"/>
    <a:srgbClr val="01002A"/>
    <a:srgbClr val="D4BE85"/>
    <a:srgbClr val="0033CC"/>
    <a:srgbClr val="3D5D65"/>
    <a:srgbClr val="54595A"/>
    <a:srgbClr val="554C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ACC2D-AB22-476A-905B-F7B70521F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31C40-669E-454C-8EE1-37E43AA8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D1656-64E4-4886-812E-5A0B1DAA7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D02F2-0BEC-4B91-926A-1AC5E819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C4A33-0861-42B7-A862-52DC7279E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96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80BD0-9C91-4969-9073-80DFD3CB9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34C112-7BA2-45DD-A5C5-6067243B6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C429-EC4A-41CB-B6CD-3DB2754E6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94A73-7737-49F6-B0C0-FC2D23F64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7BA7A-34E6-4DCD-A5C8-409B1A3FC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6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1ED513-7F62-483E-A189-4D4AFF81E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E011D3-784C-4BDF-8581-6320D7F6D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65F99-0BED-4472-B954-6EED19F2E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7E82A-2DCB-4954-ADD5-BFA07F10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18FD8-3FDB-445D-8CF6-94637176B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6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D73D1-B69A-4AF1-BE71-C24E0A93D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CFB6A-A170-44DC-84A3-0C3B3268E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8B0A0-FC6E-4095-9138-64C84D502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EE768-E3E1-4025-ADE9-7E8E0D64B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40C5A-8AF5-4569-9D84-9B349F663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3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8DF48-09ED-4AA0-81F1-DE0C085ED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3AF06-AB9E-4F96-9E63-753A8D352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F4B17-F453-49D6-B3C1-B4A5FF16E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6D3E8-2DC4-4987-8A24-B58BD4554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5BD80-134F-4BAB-91C5-DA229251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2EB54-55DF-4337-99F1-2540D4045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07FA2-0E72-46C3-A0B9-B6AD75BDA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AD0B3D-3C3C-479F-961A-8F4DFE577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0C7A6-40AA-444F-8112-87BFC6BE2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F4430-23B3-4900-8021-327810039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6641F-52BD-44BB-B94E-E3371A481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14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73A96-E94B-471D-B9FF-4EBC5B68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E6B55-0FB9-4903-88DB-2EBE5271F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D7405-4799-42A4-A68B-4B627EB0C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B25A6-9CB2-4739-90BA-BBD3EC34A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A88C8B-2F49-4ED7-B217-0D846A8EFF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A9D77E-4A81-4ACB-B05A-BCC98AAEF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450303-3DC2-415D-AA16-D8C3EAD0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7D696C-CD96-4435-A168-9DDC68434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DB885-5873-453B-B1C6-CC1456CAE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E9A313-4904-4554-BB47-CA9941D9A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DC15A9-A30F-4E6E-8546-1C3CD406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F7BE84-0F08-43F9-8C9D-7AC62924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0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F4F568-7932-4A64-A1F6-684FCCCAF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0331E7-9464-4381-9250-22C0ABE37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52E4E-74F7-4264-8608-B7AE503F3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8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360EE-B669-44EB-BFD3-3BBD85AC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3C224-53A9-4005-8D63-0C136485A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79B11-6F7D-4C23-B96E-701879C03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C808F-D7EB-48F8-8801-569F54C3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DBB13-1ABE-436C-A6D9-12D75B5E6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E1AD9-A78D-4624-8515-A80340C1C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0CC52-E0C0-488B-AB91-D022AE87C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0E2811-F18E-4237-A172-AE5726E762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6AFF1-E463-49E1-BFD1-4B95D9B38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EA201-7928-41A8-8F3F-C4ECD05E7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EBB3E-8F66-4B2B-8DC1-839CDAC54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D8BB-19C2-4582-8F7C-93E7729CF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0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8E7313-9985-4211-BBDE-6976C46E0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602DA-2DE7-41FC-B56C-DE405984E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F0954-DDDD-4278-A12E-9A97651FC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25FC7-6D51-4AED-80A4-CB175CE1E00F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67945-FE27-4D68-8F13-FDCDC5083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A7998-BB8E-4BBB-A938-E51056A01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9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82BFE7-414E-44EE-AD72-FB111EE256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28F90B-1B65-4F14-B7A4-1E502044F3D8}"/>
              </a:ext>
            </a:extLst>
          </p:cNvPr>
          <p:cNvSpPr txBox="1"/>
          <p:nvPr/>
        </p:nvSpPr>
        <p:spPr>
          <a:xfrm>
            <a:off x="6509514" y="1659285"/>
            <a:ext cx="58594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Sunday, January 10, 2021</a:t>
            </a:r>
          </a:p>
          <a:p>
            <a:pPr algn="ctr"/>
            <a:endParaRPr lang="en-CA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pyrus" panose="03070502060502030205" pitchFamily="66" charset="0"/>
            </a:endParaRPr>
          </a:p>
          <a:p>
            <a:pPr algn="ctr"/>
            <a:r>
              <a:rPr lang="en-CA" sz="32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Culmore </a:t>
            </a:r>
          </a:p>
          <a:p>
            <a:pPr algn="ctr"/>
            <a:r>
              <a:rPr lang="en-CA" sz="32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United Methodist Church</a:t>
            </a:r>
          </a:p>
          <a:p>
            <a:pPr algn="ctr"/>
            <a:endParaRPr lang="en-CA" sz="3200" b="1" dirty="0">
              <a:solidFill>
                <a:srgbClr val="1E5C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pyrus" panose="03070502060502030205" pitchFamily="66" charset="0"/>
            </a:endParaRPr>
          </a:p>
          <a:p>
            <a:pPr algn="ctr"/>
            <a:r>
              <a:rPr lang="en-CA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Words and Music</a:t>
            </a:r>
          </a:p>
        </p:txBody>
      </p:sp>
      <p:pic>
        <p:nvPicPr>
          <p:cNvPr id="1026" name="Picture 2" descr="The Three Kings - Who Were the 3 Wise Men?">
            <a:extLst>
              <a:ext uri="{FF2B5EF4-FFF2-40B4-BE49-F238E27FC236}">
                <a16:creationId xmlns:a16="http://schemas.microsoft.com/office/drawing/2014/main" id="{BCAC4ED9-1936-4491-8D5A-F14A5B513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8" y="1215312"/>
            <a:ext cx="6539723" cy="4244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978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, the Light of the World_WK  (1)">
            <a:hlinkClick r:id="" action="ppaction://media"/>
            <a:extLst>
              <a:ext uri="{FF2B5EF4-FFF2-40B4-BE49-F238E27FC236}">
                <a16:creationId xmlns:a16="http://schemas.microsoft.com/office/drawing/2014/main" id="{AA2DB0EF-0542-4F1C-BDCB-94F1411BE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9201" y="47165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2F8CFE-8CC9-46C2-A145-7A82D5C1558A}"/>
              </a:ext>
            </a:extLst>
          </p:cNvPr>
          <p:cNvSpPr txBox="1"/>
          <p:nvPr/>
        </p:nvSpPr>
        <p:spPr>
          <a:xfrm>
            <a:off x="892628" y="3709708"/>
            <a:ext cx="42757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No more darkness, no more night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Jesus, the Light of the World!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He will shine forever bright,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Jesus, the Light of the World!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C2852E-7765-43FD-80BC-CFEA1876CB7E}"/>
              </a:ext>
            </a:extLst>
          </p:cNvPr>
          <p:cNvSpPr txBox="1"/>
          <p:nvPr/>
        </p:nvSpPr>
        <p:spPr>
          <a:xfrm>
            <a:off x="3113703" y="5027626"/>
            <a:ext cx="596459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Walk in the Light, beautiful Light;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Come where His love and His mercy are bright.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Shine all around us by day and by night,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Jesus, the Light of the World.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52A19-A123-46F0-901D-B20EB3ED311F}"/>
              </a:ext>
            </a:extLst>
          </p:cNvPr>
          <p:cNvSpPr txBox="1"/>
          <p:nvPr/>
        </p:nvSpPr>
        <p:spPr>
          <a:xfrm>
            <a:off x="892628" y="851094"/>
            <a:ext cx="444137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See the bright and Morning Star,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Georgia" panose="02040502050405020303" pitchFamily="18" charset="0"/>
                <a:ea typeface="Times New Roman" panose="02020603050405020304" pitchFamily="18" charset="0"/>
              </a:rPr>
              <a:t>Jesus, the Light of the World.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Georgia" panose="02040502050405020303" pitchFamily="18" charset="0"/>
                <a:ea typeface="Times New Roman" panose="02020603050405020304" pitchFamily="18" charset="0"/>
              </a:rPr>
              <a:t>He has risen in our hearts,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Georgia" panose="02040502050405020303" pitchFamily="18" charset="0"/>
                <a:ea typeface="Times New Roman" panose="02020603050405020304" pitchFamily="18" charset="0"/>
              </a:rPr>
              <a:t>Jesus the Light of the World.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He’s the lamp that lights our way,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Jesus, the Light of the World.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Step by step and day by day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Jesus, the Light of the World!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F97F26-087F-4887-80D1-DC87563766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9" r="-357"/>
          <a:stretch/>
        </p:blipFill>
        <p:spPr>
          <a:xfrm rot="10800000">
            <a:off x="6157598" y="1155893"/>
            <a:ext cx="5759231" cy="3556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F716C01-1509-4649-8236-C370BA4BA3FD}"/>
              </a:ext>
            </a:extLst>
          </p:cNvPr>
          <p:cNvSpPr/>
          <p:nvPr/>
        </p:nvSpPr>
        <p:spPr>
          <a:xfrm>
            <a:off x="9519586" y="4186762"/>
            <a:ext cx="2005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chemeClr val="bg1"/>
                </a:solidFill>
                <a:latin typeface="Georgia" panose="02040502050405020303" pitchFamily="18" charset="0"/>
              </a:rPr>
              <a:t>Photo by James Gardner</a:t>
            </a:r>
          </a:p>
        </p:txBody>
      </p:sp>
    </p:spTree>
    <p:extLst>
      <p:ext uri="{BB962C8B-B14F-4D97-AF65-F5344CB8AC3E}">
        <p14:creationId xmlns:p14="http://schemas.microsoft.com/office/powerpoint/2010/main" val="219749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ummer officially arrives at 5:43 p.m. eastern time Saturday - The  Washington Post">
            <a:extLst>
              <a:ext uri="{FF2B5EF4-FFF2-40B4-BE49-F238E27FC236}">
                <a16:creationId xmlns:a16="http://schemas.microsoft.com/office/drawing/2014/main" id="{3B867004-D6C0-402B-A1CE-96B2BECB0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b="496"/>
          <a:stretch/>
        </p:blipFill>
        <p:spPr bwMode="auto">
          <a:xfrm>
            <a:off x="-83975" y="-251927"/>
            <a:ext cx="14567418" cy="844420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o Need to Fear">
            <a:hlinkClick r:id="" action="ppaction://media"/>
            <a:extLst>
              <a:ext uri="{FF2B5EF4-FFF2-40B4-BE49-F238E27FC236}">
                <a16:creationId xmlns:a16="http://schemas.microsoft.com/office/drawing/2014/main" id="{EA62D35F-E29D-4DF6-96C6-6A05EB1FE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678" y="435305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0393D3-9172-40BE-B894-07F7A0B88587}"/>
              </a:ext>
            </a:extLst>
          </p:cNvPr>
          <p:cNvSpPr txBox="1"/>
          <p:nvPr/>
        </p:nvSpPr>
        <p:spPr>
          <a:xfrm>
            <a:off x="1560546" y="963601"/>
            <a:ext cx="465364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>
                <a:solidFill>
                  <a:srgbClr val="202124"/>
                </a:solidFill>
                <a:effectLst/>
                <a:latin typeface="Papyrus" panose="03070502060502030205" pitchFamily="66" charset="0"/>
              </a:rPr>
              <a:t>No need to fear when times of trouble come</a:t>
            </a:r>
            <a:br>
              <a:rPr lang="en-US" b="0" i="0">
                <a:solidFill>
                  <a:srgbClr val="202124"/>
                </a:solidFill>
                <a:effectLst/>
                <a:latin typeface="Papyrus" panose="03070502060502030205" pitchFamily="66" charset="0"/>
              </a:rPr>
            </a:br>
            <a:r>
              <a:rPr lang="en-US" b="0" i="0">
                <a:solidFill>
                  <a:srgbClr val="202124"/>
                </a:solidFill>
                <a:effectLst/>
                <a:latin typeface="Papyrus" panose="03070502060502030205" pitchFamily="66" charset="0"/>
              </a:rPr>
              <a:t>Oppression's storm beats at your door</a:t>
            </a:r>
            <a:br>
              <a:rPr lang="en-US" b="0" i="0">
                <a:solidFill>
                  <a:srgbClr val="202124"/>
                </a:solidFill>
                <a:effectLst/>
                <a:latin typeface="Papyrus" panose="03070502060502030205" pitchFamily="66" charset="0"/>
              </a:rPr>
            </a:br>
            <a:r>
              <a:rPr lang="en-US" b="0" i="0">
                <a:solidFill>
                  <a:srgbClr val="202124"/>
                </a:solidFill>
                <a:effectLst/>
                <a:latin typeface="Papyrus" panose="03070502060502030205" pitchFamily="66" charset="0"/>
              </a:rPr>
              <a:t>          No need to fear.</a:t>
            </a:r>
          </a:p>
          <a:p>
            <a:pPr algn="l"/>
            <a:endParaRPr lang="en-US" b="0" i="0">
              <a:solidFill>
                <a:srgbClr val="202124"/>
              </a:solidFill>
              <a:effectLst/>
              <a:latin typeface="Papyrus" panose="03070502060502030205" pitchFamily="66" charset="0"/>
            </a:endParaRPr>
          </a:p>
          <a:p>
            <a:pPr algn="l"/>
            <a:r>
              <a:rPr lang="en-US" b="0" i="0">
                <a:solidFill>
                  <a:srgbClr val="202124"/>
                </a:solidFill>
                <a:effectLst/>
                <a:latin typeface="Papyrus" panose="03070502060502030205" pitchFamily="66" charset="0"/>
              </a:rPr>
              <a:t>No need to fear though evil seems so strong</a:t>
            </a:r>
            <a:br>
              <a:rPr lang="en-US" b="0" i="0">
                <a:solidFill>
                  <a:srgbClr val="202124"/>
                </a:solidFill>
                <a:effectLst/>
                <a:latin typeface="Papyrus" panose="03070502060502030205" pitchFamily="66" charset="0"/>
              </a:rPr>
            </a:br>
            <a:r>
              <a:rPr lang="en-US" b="0" i="0">
                <a:solidFill>
                  <a:srgbClr val="202124"/>
                </a:solidFill>
                <a:effectLst/>
                <a:latin typeface="Papyrus" panose="03070502060502030205" pitchFamily="66" charset="0"/>
              </a:rPr>
              <a:t>Their pride and power is not for long</a:t>
            </a:r>
          </a:p>
          <a:p>
            <a:r>
              <a:rPr lang="en-US" b="0" i="0">
                <a:solidFill>
                  <a:srgbClr val="202124"/>
                </a:solidFill>
                <a:effectLst/>
                <a:latin typeface="Papyrus" panose="03070502060502030205" pitchFamily="66" charset="0"/>
              </a:rPr>
              <a:t>          No need to fear.</a:t>
            </a:r>
          </a:p>
          <a:p>
            <a:pPr algn="l"/>
            <a:br>
              <a:rPr lang="en-US" b="0" i="0">
                <a:solidFill>
                  <a:srgbClr val="202124"/>
                </a:solidFill>
                <a:effectLst/>
                <a:latin typeface="Papyrus" panose="03070502060502030205" pitchFamily="66" charset="0"/>
              </a:rPr>
            </a:br>
            <a:r>
              <a:rPr lang="en-US" b="0" i="0">
                <a:solidFill>
                  <a:srgbClr val="202124"/>
                </a:solidFill>
                <a:effectLst/>
                <a:latin typeface="Papyrus" panose="03070502060502030205" pitchFamily="66" charset="0"/>
              </a:rPr>
              <a:t>No need to fear the envy and the scorn</a:t>
            </a:r>
            <a:br>
              <a:rPr lang="en-US" b="0" i="0">
                <a:solidFill>
                  <a:srgbClr val="202124"/>
                </a:solidFill>
                <a:effectLst/>
                <a:latin typeface="Papyrus" panose="03070502060502030205" pitchFamily="66" charset="0"/>
              </a:rPr>
            </a:br>
            <a:r>
              <a:rPr lang="en-US" b="0" i="0">
                <a:solidFill>
                  <a:srgbClr val="202124"/>
                </a:solidFill>
                <a:effectLst/>
                <a:latin typeface="Papyrus" panose="03070502060502030205" pitchFamily="66" charset="0"/>
              </a:rPr>
              <a:t>Of those who boast in what they own</a:t>
            </a:r>
            <a:br>
              <a:rPr lang="en-US" b="0" i="0">
                <a:solidFill>
                  <a:srgbClr val="202124"/>
                </a:solidFill>
                <a:effectLst/>
                <a:latin typeface="Papyrus" panose="03070502060502030205" pitchFamily="66" charset="0"/>
              </a:rPr>
            </a:br>
            <a:r>
              <a:rPr lang="en-US" b="0" i="0">
                <a:solidFill>
                  <a:srgbClr val="202124"/>
                </a:solidFill>
                <a:effectLst/>
                <a:latin typeface="Papyrus" panose="03070502060502030205" pitchFamily="66" charset="0"/>
              </a:rPr>
              <a:t>           No need to fear.</a:t>
            </a:r>
            <a:endParaRPr lang="en-US" b="0" i="0" dirty="0">
              <a:solidFill>
                <a:srgbClr val="202124"/>
              </a:solidFill>
              <a:effectLst/>
              <a:latin typeface="Papyrus" panose="03070502060502030205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09E9C4-2286-45B9-B89F-9C81D553D95C}"/>
              </a:ext>
            </a:extLst>
          </p:cNvPr>
          <p:cNvSpPr txBox="1"/>
          <p:nvPr/>
        </p:nvSpPr>
        <p:spPr>
          <a:xfrm>
            <a:off x="3221394" y="4417071"/>
            <a:ext cx="72825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dirty="0">
                <a:effectLst/>
                <a:latin typeface="Papyrus" panose="03070502060502030205" pitchFamily="66" charset="0"/>
              </a:rPr>
              <a:t>Be still my soul and trust in God</a:t>
            </a:r>
            <a:br>
              <a:rPr lang="en-US" dirty="0">
                <a:latin typeface="Papyrus" panose="03070502060502030205" pitchFamily="66" charset="0"/>
              </a:rPr>
            </a:br>
            <a:r>
              <a:rPr lang="en-US" b="0" dirty="0">
                <a:effectLst/>
                <a:latin typeface="Papyrus" panose="03070502060502030205" pitchFamily="66" charset="0"/>
              </a:rPr>
              <a:t>And place your life into his hands</a:t>
            </a:r>
            <a:br>
              <a:rPr lang="en-US" dirty="0">
                <a:latin typeface="Papyrus" panose="03070502060502030205" pitchFamily="66" charset="0"/>
              </a:rPr>
            </a:br>
            <a:r>
              <a:rPr lang="en-US" b="0" dirty="0">
                <a:effectLst/>
                <a:latin typeface="Papyrus" panose="03070502060502030205" pitchFamily="66" charset="0"/>
              </a:rPr>
              <a:t>For he will never fail you</a:t>
            </a:r>
            <a:br>
              <a:rPr lang="en-US" dirty="0">
                <a:latin typeface="Papyrus" panose="03070502060502030205" pitchFamily="66" charset="0"/>
              </a:rPr>
            </a:br>
            <a:r>
              <a:rPr lang="en-US" b="0" dirty="0">
                <a:effectLst/>
                <a:latin typeface="Papyrus" panose="03070502060502030205" pitchFamily="66" charset="0"/>
              </a:rPr>
              <a:t>And in the morning you'll see his face</a:t>
            </a:r>
            <a:br>
              <a:rPr lang="en-US" dirty="0">
                <a:latin typeface="Papyrus" panose="03070502060502030205" pitchFamily="66" charset="0"/>
              </a:rPr>
            </a:br>
            <a:r>
              <a:rPr lang="en-US" b="0" dirty="0">
                <a:effectLst/>
                <a:latin typeface="Papyrus" panose="03070502060502030205" pitchFamily="66" charset="0"/>
              </a:rPr>
              <a:t>No need to fear - don't fear.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B32DFD-EF04-458B-ABFF-3D15AB9F866C}"/>
              </a:ext>
            </a:extLst>
          </p:cNvPr>
          <p:cNvSpPr txBox="1"/>
          <p:nvPr/>
        </p:nvSpPr>
        <p:spPr>
          <a:xfrm>
            <a:off x="7361855" y="982139"/>
            <a:ext cx="734785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effectLst/>
                <a:latin typeface="Papyrus" panose="03070502060502030205" pitchFamily="66" charset="0"/>
              </a:rPr>
              <a:t>No need to fear the envy and the scorn</a:t>
            </a:r>
            <a:br>
              <a:rPr lang="en-US" b="0" i="0" dirty="0">
                <a:effectLst/>
                <a:latin typeface="Papyrus" panose="03070502060502030205" pitchFamily="66" charset="0"/>
              </a:rPr>
            </a:br>
            <a:r>
              <a:rPr lang="en-US" b="0" i="0" dirty="0">
                <a:effectLst/>
                <a:latin typeface="Papyrus" panose="03070502060502030205" pitchFamily="66" charset="0"/>
              </a:rPr>
              <a:t>Of those who boast in what they own</a:t>
            </a:r>
            <a:br>
              <a:rPr lang="en-US" b="0" i="0" dirty="0">
                <a:effectLst/>
                <a:latin typeface="Papyrus" panose="03070502060502030205" pitchFamily="66" charset="0"/>
              </a:rPr>
            </a:br>
            <a:r>
              <a:rPr lang="en-US" b="0" i="0" dirty="0">
                <a:effectLst/>
                <a:latin typeface="Papyrus" panose="03070502060502030205" pitchFamily="66" charset="0"/>
              </a:rPr>
              <a:t>         No need to fear</a:t>
            </a:r>
          </a:p>
          <a:p>
            <a:pPr algn="l"/>
            <a:endParaRPr lang="en-US" b="0" i="0" dirty="0">
              <a:effectLst/>
              <a:latin typeface="Papyrus" panose="03070502060502030205" pitchFamily="66" charset="0"/>
            </a:endParaRPr>
          </a:p>
          <a:p>
            <a:pPr algn="l"/>
            <a:r>
              <a:rPr lang="en-US" b="0" i="0" dirty="0">
                <a:effectLst/>
                <a:latin typeface="Papyrus" panose="03070502060502030205" pitchFamily="66" charset="0"/>
              </a:rPr>
              <a:t>For what remains when life's brief day is done</a:t>
            </a:r>
            <a:br>
              <a:rPr lang="en-US" b="0" i="0" dirty="0">
                <a:effectLst/>
                <a:latin typeface="Papyrus" panose="03070502060502030205" pitchFamily="66" charset="0"/>
              </a:rPr>
            </a:br>
            <a:r>
              <a:rPr lang="en-US" b="0" i="0" dirty="0">
                <a:effectLst/>
                <a:latin typeface="Papyrus" panose="03070502060502030205" pitchFamily="66" charset="0"/>
              </a:rPr>
              <a:t>Their glories are a setting sun</a:t>
            </a:r>
            <a:br>
              <a:rPr lang="en-US" b="0" i="0" dirty="0">
                <a:effectLst/>
                <a:latin typeface="Papyrus" panose="03070502060502030205" pitchFamily="66" charset="0"/>
              </a:rPr>
            </a:br>
            <a:r>
              <a:rPr lang="en-US" b="0" i="0" dirty="0">
                <a:effectLst/>
                <a:latin typeface="Papyrus" panose="03070502060502030205" pitchFamily="66" charset="0"/>
              </a:rPr>
              <a:t>But as for me, of this I'm sure</a:t>
            </a:r>
            <a:br>
              <a:rPr lang="en-US" b="0" i="0" dirty="0">
                <a:effectLst/>
                <a:latin typeface="Papyrus" panose="03070502060502030205" pitchFamily="66" charset="0"/>
              </a:rPr>
            </a:br>
            <a:r>
              <a:rPr lang="en-US" b="0" i="0" dirty="0">
                <a:effectLst/>
                <a:latin typeface="Papyrus" panose="03070502060502030205" pitchFamily="66" charset="0"/>
              </a:rPr>
              <a:t>God will redeem my soul from death.</a:t>
            </a:r>
          </a:p>
          <a:p>
            <a:pPr algn="l"/>
            <a:r>
              <a:rPr lang="en-US" b="0" i="0" dirty="0">
                <a:effectLst/>
                <a:latin typeface="Papyrus" panose="03070502060502030205" pitchFamily="66" charset="0"/>
              </a:rPr>
              <a:t>And he will never fail me</a:t>
            </a:r>
            <a:br>
              <a:rPr lang="en-US" b="0" i="0" dirty="0">
                <a:effectLst/>
                <a:latin typeface="Papyrus" panose="03070502060502030205" pitchFamily="66" charset="0"/>
              </a:rPr>
            </a:br>
            <a:r>
              <a:rPr lang="en-US" b="0" i="0" dirty="0">
                <a:effectLst/>
                <a:latin typeface="Papyrus" panose="03070502060502030205" pitchFamily="66" charset="0"/>
              </a:rPr>
              <a:t>And in the morning I'll see his face.</a:t>
            </a:r>
          </a:p>
          <a:p>
            <a:pPr algn="l"/>
            <a:endParaRPr lang="en-US" b="0" i="0" dirty="0">
              <a:effectLst/>
              <a:latin typeface="Papyrus" panose="03070502060502030205" pitchFamily="66" charset="0"/>
            </a:endParaRPr>
          </a:p>
          <a:p>
            <a:pPr algn="l"/>
            <a:endParaRPr lang="en-US" b="0" i="0" dirty="0">
              <a:effectLst/>
              <a:latin typeface="Papyrus" panose="03070502060502030205" pitchFamily="66" charset="0"/>
            </a:endParaRPr>
          </a:p>
          <a:p>
            <a:pPr algn="l"/>
            <a:r>
              <a:rPr lang="en-US" b="0" i="0" dirty="0">
                <a:effectLst/>
                <a:latin typeface="Papyrus" panose="03070502060502030205" pitchFamily="66" charset="0"/>
              </a:rPr>
              <a:t>And he will never fail you</a:t>
            </a:r>
            <a:br>
              <a:rPr lang="en-US" b="0" i="0" dirty="0">
                <a:effectLst/>
                <a:latin typeface="Papyrus" panose="03070502060502030205" pitchFamily="66" charset="0"/>
              </a:rPr>
            </a:br>
            <a:r>
              <a:rPr lang="en-US" b="0" i="0" dirty="0">
                <a:effectLst/>
                <a:latin typeface="Papyrus" panose="03070502060502030205" pitchFamily="66" charset="0"/>
              </a:rPr>
              <a:t>No one can tear you from his love</a:t>
            </a:r>
            <a:br>
              <a:rPr lang="en-US" b="0" i="0" dirty="0">
                <a:effectLst/>
                <a:latin typeface="Papyrus" panose="03070502060502030205" pitchFamily="66" charset="0"/>
              </a:rPr>
            </a:br>
            <a:r>
              <a:rPr lang="en-US" b="0" i="0" dirty="0">
                <a:effectLst/>
                <a:latin typeface="Papyrus" panose="03070502060502030205" pitchFamily="66" charset="0"/>
              </a:rPr>
              <a:t>And he will never forsake you</a:t>
            </a:r>
            <a:br>
              <a:rPr lang="en-US" b="0" i="0" dirty="0">
                <a:effectLst/>
                <a:latin typeface="Papyrus" panose="03070502060502030205" pitchFamily="66" charset="0"/>
              </a:rPr>
            </a:br>
            <a:r>
              <a:rPr lang="en-US" b="0" i="0" dirty="0">
                <a:effectLst/>
                <a:latin typeface="Papyrus" panose="03070502060502030205" pitchFamily="66" charset="0"/>
              </a:rPr>
              <a:t>And in the morning you'll see his face</a:t>
            </a:r>
            <a:br>
              <a:rPr lang="en-US" b="0" i="0" dirty="0">
                <a:effectLst/>
                <a:latin typeface="Papyrus" panose="03070502060502030205" pitchFamily="66" charset="0"/>
              </a:rPr>
            </a:br>
            <a:r>
              <a:rPr lang="en-US" b="0" i="0" dirty="0">
                <a:effectLst/>
                <a:latin typeface="Papyrus" panose="03070502060502030205" pitchFamily="66" charset="0"/>
              </a:rPr>
              <a:t>No need to fear--don't fear.</a:t>
            </a:r>
          </a:p>
        </p:txBody>
      </p:sp>
    </p:spTree>
    <p:extLst>
      <p:ext uri="{BB962C8B-B14F-4D97-AF65-F5344CB8AC3E}">
        <p14:creationId xmlns:p14="http://schemas.microsoft.com/office/powerpoint/2010/main" val="50480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7620</TotalTime>
  <Words>375</Words>
  <Application>Microsoft Office PowerPoint</Application>
  <PresentationFormat>Widescreen</PresentationFormat>
  <Paragraphs>41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Georgia</vt:lpstr>
      <vt:lpstr>Papyrus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Neil</dc:creator>
  <cp:lastModifiedBy>Nelson Neil</cp:lastModifiedBy>
  <cp:revision>317</cp:revision>
  <dcterms:created xsi:type="dcterms:W3CDTF">2020-07-10T01:59:15Z</dcterms:created>
  <dcterms:modified xsi:type="dcterms:W3CDTF">2021-01-10T00:44:48Z</dcterms:modified>
</cp:coreProperties>
</file>