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545" r:id="rId3"/>
    <p:sldId id="547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7EEA8-4E9D-4595-8AF6-59C7353EE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E14916-6981-4CFB-9531-39F143EF75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CB468-934B-4739-9F5F-09F5E803A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10E8F-4383-440C-B3AC-FDBDCBC95EAC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512602-4CF9-4C18-82FF-4709F772F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CF4536-2B4B-4D97-97EC-136D11ECE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4A61-E8C4-48FA-8205-72B05AB6D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02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DF137-CB88-499A-ABE9-7DF254E77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736F8D-774A-4118-9119-BF0200BCC4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ECD19B-06AA-4AD2-AE18-CDD2C40F1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10E8F-4383-440C-B3AC-FDBDCBC95EAC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97701-DA30-4D52-BE96-306D9CFCE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875710-EF6D-4553-88C1-1AF81D201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4A61-E8C4-48FA-8205-72B05AB6D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727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484E30-F9C2-4BA8-A7CC-96DA1DE024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998C20-2DD7-4DE4-AB5F-954D1F2CB4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770A4-E280-421A-A2F5-A2439ED98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10E8F-4383-440C-B3AC-FDBDCBC95EAC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63DD8-7D4A-4697-AAEE-32C3B54BC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EA0815-A584-4A32-BEBD-EC7B10E01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4A61-E8C4-48FA-8205-72B05AB6D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203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80821-24E5-4D1F-9892-04C944E9B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F5AA7-9F3F-4BDF-93B4-710A4012CF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1EA77-99CD-4F3A-8A43-9A97FAF10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10E8F-4383-440C-B3AC-FDBDCBC95EAC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959CE-5540-40E2-BE97-FDADE753A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FD883E-F685-4E75-9F37-E6D0CED13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4A61-E8C4-48FA-8205-72B05AB6D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3048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1AED4-1913-4B2E-8A1F-0433E249F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B9258-4FB1-42DC-89A4-43F464EB6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70995D-E058-491D-AF94-1F6021891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10E8F-4383-440C-B3AC-FDBDCBC95EAC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8ED13-4C65-4C82-9FAC-7538667A6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78A19-4784-45D0-8BFE-32C4E7066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4A61-E8C4-48FA-8205-72B05AB6D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2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5E88E-1695-4756-9A72-003F2888D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E6EA0-296D-46BA-B6EC-7D782574EE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B2A289-DA2B-4EDC-A31E-E767CF792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B3144F-B4FC-4BCD-94D0-407CD82D6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10E8F-4383-440C-B3AC-FDBDCBC95EAC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947EB-01A6-4F60-9C3B-8F1E14A0E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E58073-87E8-4B39-BB51-25A4F643E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4A61-E8C4-48FA-8205-72B05AB6D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022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0800A-6321-49CC-B903-B8550514E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6ED963-9D6B-45CD-853A-B6C124162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B8911D-C7E8-4181-9927-77E055C7D2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397B33-F945-4EC8-A016-A120BD6EC0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ED597D-F355-4EE2-8F33-9DF2A0EF21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2D0C40-5D7D-41F3-A3D9-7F15637A0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10E8F-4383-440C-B3AC-FDBDCBC95EAC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0817BF-E5B4-45CC-8EF3-BEC353539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DB1CD1-755B-4C4A-B94C-CD1674557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4A61-E8C4-48FA-8205-72B05AB6D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323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7D920-4793-49AD-B478-61B3FFC00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2E6CE5-8E45-4D85-AC1B-B22FEF001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10E8F-4383-440C-B3AC-FDBDCBC95EAC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F43B75-7F5E-4E66-8F29-5C810EBCF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C91D63-01C1-45BD-B6B3-E7D1618D7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4A61-E8C4-48FA-8205-72B05AB6D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598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DD6C71-728F-47B7-BCB6-9F1DE55E1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10E8F-4383-440C-B3AC-FDBDCBC95EAC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F20E0-BD63-49E5-BAB2-5657B2C68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96908E-2274-4E73-921F-A13B81694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4A61-E8C4-48FA-8205-72B05AB6D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37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63BA2-AB81-4618-AFEF-578F6CCEB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E5D2E-5D18-4148-A07A-24A4D32D3C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902AB5-6821-40B7-A584-8094CB2206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3405F1-28B6-4D81-9C32-01F68C71E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10E8F-4383-440C-B3AC-FDBDCBC95EAC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53756E-5930-433D-AD76-368CABF1D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09BDD0-4C3A-4000-837F-921BB3AB9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4A61-E8C4-48FA-8205-72B05AB6D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05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89AFA-0449-4461-B481-0DE2774C58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BBBB51-157F-47D1-8B65-298160EF15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309B98-00B3-4B73-BB05-ECF81966E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19B585-E7D1-4363-9560-6EF39C52F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10E8F-4383-440C-B3AC-FDBDCBC95EAC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71207D-3B5C-49E7-B777-7C3DA1FA0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17BF5D-013E-4EF3-B112-24AE4CD76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C94A61-E8C4-48FA-8205-72B05AB6D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326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59FA3E-89A9-4360-995A-D778908D3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6C3D5-1279-4E9D-9AA8-1E3EBA18AC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E7D4C-AC3F-424A-BBE4-EB357B742D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10E8F-4383-440C-B3AC-FDBDCBC95EAC}" type="datetimeFigureOut">
              <a:rPr lang="en-US" smtClean="0"/>
              <a:t>11/28/2020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9B2F4-6CB0-4178-900F-DB57039C29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E478FD-EC6B-49F4-912C-5A843E7607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C94A61-E8C4-48FA-8205-72B05AB6D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12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FEFDDD-6B43-4A5C-8C15-8F08972E0D41}"/>
              </a:ext>
            </a:extLst>
          </p:cNvPr>
          <p:cNvSpPr txBox="1"/>
          <p:nvPr/>
        </p:nvSpPr>
        <p:spPr>
          <a:xfrm>
            <a:off x="6332561" y="1659285"/>
            <a:ext cx="585943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b="1" dirty="0">
                <a:solidFill>
                  <a:srgbClr val="130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Sunday, November 8, 2020</a:t>
            </a:r>
          </a:p>
          <a:p>
            <a:pPr algn="ctr"/>
            <a:endParaRPr lang="en-CA" sz="3200" b="1" dirty="0"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CA" sz="3200" b="1" dirty="0">
                <a:solidFill>
                  <a:srgbClr val="526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Culmore </a:t>
            </a:r>
          </a:p>
          <a:p>
            <a:pPr algn="ctr"/>
            <a:r>
              <a:rPr lang="en-CA" sz="3200" b="1" dirty="0">
                <a:solidFill>
                  <a:srgbClr val="52644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United Methodist Church</a:t>
            </a:r>
          </a:p>
          <a:p>
            <a:pPr algn="ctr"/>
            <a:endParaRPr lang="en-CA" sz="3200" b="1" dirty="0">
              <a:solidFill>
                <a:srgbClr val="1E5C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sz="3200" b="1" dirty="0">
                <a:solidFill>
                  <a:srgbClr val="130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 and Song </a:t>
            </a:r>
          </a:p>
          <a:p>
            <a:pPr algn="ctr"/>
            <a:r>
              <a:rPr lang="en-US" sz="3200" b="1" dirty="0">
                <a:solidFill>
                  <a:srgbClr val="130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 worship service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F81D51-031F-4BA6-87AE-87C91AF061A8}"/>
              </a:ext>
            </a:extLst>
          </p:cNvPr>
          <p:cNvSpPr/>
          <p:nvPr/>
        </p:nvSpPr>
        <p:spPr>
          <a:xfrm>
            <a:off x="4326884" y="5636625"/>
            <a:ext cx="20056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>
                <a:solidFill>
                  <a:schemeClr val="bg1"/>
                </a:solidFill>
                <a:latin typeface="Georgia" panose="02040502050405020303" pitchFamily="18" charset="0"/>
              </a:rPr>
              <a:t>Photo by James Gardner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49E742-080D-40F7-AE2C-57A4D78AA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689" y="978413"/>
            <a:ext cx="6534899" cy="4901174"/>
          </a:xfrm>
          <a:prstGeom prst="rect">
            <a:avLst/>
          </a:prstGeom>
          <a:ln w="38100" cap="sq">
            <a:solidFill>
              <a:srgbClr val="55773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CC3924B-495A-449A-A7DF-197AF53CF48B}"/>
              </a:ext>
            </a:extLst>
          </p:cNvPr>
          <p:cNvSpPr/>
          <p:nvPr/>
        </p:nvSpPr>
        <p:spPr>
          <a:xfrm>
            <a:off x="3670873" y="161550"/>
            <a:ext cx="20056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b="1" i="1" dirty="0">
                <a:solidFill>
                  <a:schemeClr val="bg1"/>
                </a:solidFill>
                <a:latin typeface="Georgia" panose="02040502050405020303" pitchFamily="18" charset="0"/>
              </a:rPr>
              <a:t>Photo by James Gardner</a:t>
            </a:r>
          </a:p>
        </p:txBody>
      </p:sp>
    </p:spTree>
    <p:extLst>
      <p:ext uri="{BB962C8B-B14F-4D97-AF65-F5344CB8AC3E}">
        <p14:creationId xmlns:p14="http://schemas.microsoft.com/office/powerpoint/2010/main" val="2105297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14CC57-043D-4B1A-9E79-9363F892BD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1589"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bide With Me (Guitar solo and accompaniment)">
            <a:hlinkClick r:id="" action="ppaction://media"/>
            <a:extLst>
              <a:ext uri="{FF2B5EF4-FFF2-40B4-BE49-F238E27FC236}">
                <a16:creationId xmlns:a16="http://schemas.microsoft.com/office/drawing/2014/main" id="{A6EE9A7F-142D-413A-9832-97BEC1F6AE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73490" y="243997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206605-24BC-4ED9-A85F-F488B88C09FA}"/>
              </a:ext>
            </a:extLst>
          </p:cNvPr>
          <p:cNvSpPr txBox="1"/>
          <p:nvPr/>
        </p:nvSpPr>
        <p:spPr>
          <a:xfrm>
            <a:off x="6096000" y="4907600"/>
            <a:ext cx="6097978" cy="1703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b="0" i="0" dirty="0">
                <a:solidFill>
                  <a:schemeClr val="bg1"/>
                </a:solidFill>
                <a:effectLst/>
                <a:latin typeface="Elephant" panose="02020904090505020303" pitchFamily="18" charset="0"/>
              </a:rPr>
              <a:t>Abide with me; fast falls the eventide.</a:t>
            </a:r>
            <a:br>
              <a:rPr lang="en-US" b="0" i="0" dirty="0">
                <a:solidFill>
                  <a:schemeClr val="bg1"/>
                </a:solidFill>
                <a:effectLst/>
                <a:latin typeface="Elephant" panose="02020904090505020303" pitchFamily="18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lephant" panose="02020904090505020303" pitchFamily="18" charset="0"/>
              </a:rPr>
              <a:t>The darkness deepens; Lord, with me abide.</a:t>
            </a:r>
            <a:br>
              <a:rPr lang="en-US" b="0" i="0" dirty="0">
                <a:solidFill>
                  <a:schemeClr val="bg1"/>
                </a:solidFill>
                <a:effectLst/>
                <a:latin typeface="Elephant" panose="02020904090505020303" pitchFamily="18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lephant" panose="02020904090505020303" pitchFamily="18" charset="0"/>
              </a:rPr>
              <a:t>When other helpers fail and comforts flee,</a:t>
            </a:r>
            <a:br>
              <a:rPr lang="en-US" b="0" i="0" dirty="0">
                <a:solidFill>
                  <a:schemeClr val="bg1"/>
                </a:solidFill>
                <a:effectLst/>
                <a:latin typeface="Elephant" panose="02020904090505020303" pitchFamily="18" charset="0"/>
              </a:rPr>
            </a:br>
            <a:r>
              <a:rPr lang="en-US" b="0" i="0" dirty="0">
                <a:solidFill>
                  <a:schemeClr val="bg1"/>
                </a:solidFill>
                <a:effectLst/>
                <a:latin typeface="Elephant" panose="02020904090505020303" pitchFamily="18" charset="0"/>
              </a:rPr>
              <a:t>Help of the helpless, O abide with me.</a:t>
            </a:r>
          </a:p>
        </p:txBody>
      </p:sp>
    </p:spTree>
    <p:extLst>
      <p:ext uri="{BB962C8B-B14F-4D97-AF65-F5344CB8AC3E}">
        <p14:creationId xmlns:p14="http://schemas.microsoft.com/office/powerpoint/2010/main" val="168153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C339C8-A9DC-40E7-B567-86603BBF1B8A}"/>
              </a:ext>
            </a:extLst>
          </p:cNvPr>
          <p:cNvSpPr txBox="1"/>
          <p:nvPr/>
        </p:nvSpPr>
        <p:spPr>
          <a:xfrm>
            <a:off x="1793875" y="0"/>
            <a:ext cx="6943724" cy="3684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solidFill>
                  <a:srgbClr val="00006C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There is wideness in God’s mercy like the wideness of the sea.</a:t>
            </a:r>
            <a:endParaRPr lang="en-US" sz="1600" dirty="0">
              <a:solidFill>
                <a:srgbClr val="00006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solidFill>
                  <a:srgbClr val="00006C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There is kindness in God’s justice which is more than liberty.</a:t>
            </a:r>
            <a:endParaRPr lang="en-US" sz="1600" dirty="0">
              <a:solidFill>
                <a:srgbClr val="00006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solidFill>
                  <a:srgbClr val="00006C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There is welcome for the sinner, and more graces for the good.</a:t>
            </a:r>
            <a:endParaRPr lang="en-US" sz="1600" dirty="0">
              <a:solidFill>
                <a:srgbClr val="00006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solidFill>
                  <a:srgbClr val="00006C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There is mercy with the Savior; there is healing in his blood.</a:t>
            </a:r>
            <a:endParaRPr lang="en-US" sz="1600" dirty="0">
              <a:solidFill>
                <a:srgbClr val="00006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CA" sz="1800" dirty="0">
                <a:solidFill>
                  <a:srgbClr val="00006C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 </a:t>
            </a:r>
            <a:endParaRPr lang="en-US" sz="1600" dirty="0">
              <a:solidFill>
                <a:srgbClr val="00006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6C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For the love of God is broader than the measures of our mind.</a:t>
            </a:r>
            <a:br>
              <a:rPr lang="en-US" sz="1800" dirty="0">
                <a:solidFill>
                  <a:srgbClr val="00006C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6C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And the heart of the Eternal is most wonderfully kind.</a:t>
            </a:r>
            <a:endParaRPr lang="en-US" sz="1600" dirty="0">
              <a:solidFill>
                <a:srgbClr val="00006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6C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If our love were but more simple, we should rest upon God’s word.</a:t>
            </a:r>
            <a:endParaRPr lang="en-US" sz="1600" dirty="0">
              <a:solidFill>
                <a:srgbClr val="00006C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There's a Wideness in God's Mercy ">
            <a:hlinkClick r:id="" action="ppaction://media"/>
            <a:extLst>
              <a:ext uri="{FF2B5EF4-FFF2-40B4-BE49-F238E27FC236}">
                <a16:creationId xmlns:a16="http://schemas.microsoft.com/office/drawing/2014/main" id="{3646FD7B-C10E-499C-B374-BF6D63A0BB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7075" y="396942"/>
            <a:ext cx="609600" cy="609600"/>
          </a:xfrm>
          <a:prstGeom prst="rect">
            <a:avLst/>
          </a:prstGeom>
        </p:spPr>
      </p:pic>
      <p:pic>
        <p:nvPicPr>
          <p:cNvPr id="2050" name="Picture 2" descr="Ocean Waves (Sinusoidal) Regression | by Pratik Shukla | Nightingale |  Medium">
            <a:extLst>
              <a:ext uri="{FF2B5EF4-FFF2-40B4-BE49-F238E27FC236}">
                <a16:creationId xmlns:a16="http://schemas.microsoft.com/office/drawing/2014/main" id="{9CAB71AE-0674-4E3A-8529-34AE2B6B1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6" y="3843800"/>
            <a:ext cx="4705350" cy="28432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173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160</Words>
  <Application>Microsoft Office PowerPoint</Application>
  <PresentationFormat>Widescreen</PresentationFormat>
  <Paragraphs>18</Paragraphs>
  <Slides>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Arial</vt:lpstr>
      <vt:lpstr>Calibri</vt:lpstr>
      <vt:lpstr>Calibri Light</vt:lpstr>
      <vt:lpstr>Elephant</vt:lpstr>
      <vt:lpstr>Georgia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Elizabeth Neil</dc:creator>
  <cp:lastModifiedBy>Nelson Neil</cp:lastModifiedBy>
  <cp:revision>10</cp:revision>
  <dcterms:created xsi:type="dcterms:W3CDTF">2020-11-07T22:45:06Z</dcterms:created>
  <dcterms:modified xsi:type="dcterms:W3CDTF">2020-11-29T03:13:52Z</dcterms:modified>
</cp:coreProperties>
</file>