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332" r:id="rId3"/>
    <p:sldId id="34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214A4"/>
    <a:srgbClr val="0025AA"/>
    <a:srgbClr val="0334B0"/>
    <a:srgbClr val="000099"/>
    <a:srgbClr val="813619"/>
    <a:srgbClr val="5A7161"/>
    <a:srgbClr val="990033"/>
    <a:srgbClr val="FF0000"/>
    <a:srgbClr val="982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CC2D-AB22-476A-905B-F7B70521F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31C40-669E-454C-8EE1-37E43AA8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D1656-64E4-4886-812E-5A0B1DAA7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D02F2-0BEC-4B91-926A-1AC5E819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C4A33-0861-42B7-A862-52DC7279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9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80BD0-9C91-4969-9073-80DFD3CB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4C112-7BA2-45DD-A5C5-6067243B6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C429-EC4A-41CB-B6CD-3DB2754E6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94A73-7737-49F6-B0C0-FC2D23F64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7BA7A-34E6-4DCD-A5C8-409B1A3F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1ED513-7F62-483E-A189-4D4AFF81E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011D3-784C-4BDF-8581-6320D7F6D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65F99-0BED-4472-B954-6EED19F2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7E82A-2DCB-4954-ADD5-BFA07F10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18FD8-3FDB-445D-8CF6-94637176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6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73D1-B69A-4AF1-BE71-C24E0A93D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CFB6A-A170-44DC-84A3-0C3B3268E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8B0A0-FC6E-4095-9138-64C84D502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EE768-E3E1-4025-ADE9-7E8E0D64B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40C5A-8AF5-4569-9D84-9B349F663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3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8DF48-09ED-4AA0-81F1-DE0C085ED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3AF06-AB9E-4F96-9E63-753A8D352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F4B17-F453-49D6-B3C1-B4A5FF16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6D3E8-2DC4-4987-8A24-B58BD455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5BD80-134F-4BAB-91C5-DA229251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EB54-55DF-4337-99F1-2540D4045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07FA2-0E72-46C3-A0B9-B6AD75BDA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D0B3D-3C3C-479F-961A-8F4DFE577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0C7A6-40AA-444F-8112-87BFC6BE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F4430-23B3-4900-8021-32781003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6641F-52BD-44BB-B94E-E3371A481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1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73A96-E94B-471D-B9FF-4EBC5B68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E6B55-0FB9-4903-88DB-2EBE5271F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D7405-4799-42A4-A68B-4B627EB0C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B25A6-9CB2-4739-90BA-BBD3EC34A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A88C8B-2F49-4ED7-B217-0D846A8EF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A9D77E-4A81-4ACB-B05A-BCC98AAE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450303-3DC2-415D-AA16-D8C3EAD0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D696C-CD96-4435-A168-9DDC6843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DB885-5873-453B-B1C6-CC1456CA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9A313-4904-4554-BB47-CA9941D9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C15A9-A30F-4E6E-8546-1C3CD406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F7BE84-0F08-43F9-8C9D-7AC62924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0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F4F568-7932-4A64-A1F6-684FCCCAF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0331E7-9464-4381-9250-22C0ABE3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52E4E-74F7-4264-8608-B7AE503F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8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60EE-B669-44EB-BFD3-3BBD85AC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3C224-53A9-4005-8D63-0C136485A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79B11-6F7D-4C23-B96E-701879C03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C808F-D7EB-48F8-8801-569F54C3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DBB13-1ABE-436C-A6D9-12D75B5E6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E1AD9-A78D-4624-8515-A80340C1C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0CC52-E0C0-488B-AB91-D022AE87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0E2811-F18E-4237-A172-AE5726E76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6AFF1-E463-49E1-BFD1-4B95D9B38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EA201-7928-41A8-8F3F-C4ECD05E7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EBB3E-8F66-4B2B-8DC1-839CDAC5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D8BB-19C2-4582-8F7C-93E7729CF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0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8E7313-9985-4211-BBDE-6976C46E0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602DA-2DE7-41FC-B56C-DE405984E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F0954-DDDD-4278-A12E-9A97651FC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25FC7-6D51-4AED-80A4-CB175CE1E00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67945-FE27-4D68-8F13-FDCDC5083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A7998-BB8E-4BBB-A938-E51056A01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9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FEFDDD-6B43-4A5C-8C15-8F08972E0D41}"/>
              </a:ext>
            </a:extLst>
          </p:cNvPr>
          <p:cNvSpPr txBox="1"/>
          <p:nvPr/>
        </p:nvSpPr>
        <p:spPr>
          <a:xfrm>
            <a:off x="6820951" y="1659285"/>
            <a:ext cx="53710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Sunday, November 29, 2020</a:t>
            </a:r>
          </a:p>
          <a:p>
            <a:pPr algn="ctr"/>
            <a:endParaRPr lang="en-CA" sz="3200" b="1" dirty="0">
              <a:solidFill>
                <a:srgbClr val="3860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pPr algn="ctr"/>
            <a:r>
              <a:rPr lang="en-C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Culmore </a:t>
            </a:r>
          </a:p>
          <a:p>
            <a:pPr algn="ctr"/>
            <a:r>
              <a:rPr lang="en-C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United Methodist Church</a:t>
            </a:r>
          </a:p>
          <a:p>
            <a:pPr algn="ctr"/>
            <a:endParaRPr lang="en-CA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pPr algn="ctr"/>
            <a:r>
              <a:rPr lang="en-CA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Word and Song </a:t>
            </a:r>
          </a:p>
          <a:p>
            <a:pPr algn="ctr"/>
            <a:r>
              <a:rPr lang="en-CA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from worship service</a:t>
            </a:r>
            <a:endParaRPr lang="en-CA" sz="3200" b="1" dirty="0">
              <a:solidFill>
                <a:srgbClr val="1E5C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F81D51-031F-4BA6-87AE-87C91AF061A8}"/>
              </a:ext>
            </a:extLst>
          </p:cNvPr>
          <p:cNvSpPr/>
          <p:nvPr/>
        </p:nvSpPr>
        <p:spPr>
          <a:xfrm>
            <a:off x="4326884" y="5636625"/>
            <a:ext cx="2005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chemeClr val="bg1"/>
                </a:solidFill>
                <a:latin typeface="Georgia" panose="02040502050405020303" pitchFamily="18" charset="0"/>
              </a:rPr>
              <a:t>Photo by James Gardner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C3924B-495A-449A-A7DF-197AF53CF48B}"/>
              </a:ext>
            </a:extLst>
          </p:cNvPr>
          <p:cNvSpPr/>
          <p:nvPr/>
        </p:nvSpPr>
        <p:spPr>
          <a:xfrm>
            <a:off x="4090323" y="6189526"/>
            <a:ext cx="2005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chemeClr val="bg1"/>
                </a:solidFill>
                <a:latin typeface="Georgia" panose="02040502050405020303" pitchFamily="18" charset="0"/>
              </a:rPr>
              <a:t>Photo by James Gardner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24EFEB-5653-48E7-8BD4-D9E3F3C59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3850" y="1155972"/>
            <a:ext cx="6391472" cy="4953311"/>
          </a:xfrm>
          <a:prstGeom prst="rect">
            <a:avLst/>
          </a:prstGeom>
          <a:ln w="38100" cap="sq">
            <a:solidFill>
              <a:srgbClr val="722B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4162C9-2B7A-40EB-AD47-EEA57DC1BEC5}"/>
              </a:ext>
            </a:extLst>
          </p:cNvPr>
          <p:cNvSpPr/>
          <p:nvPr/>
        </p:nvSpPr>
        <p:spPr>
          <a:xfrm>
            <a:off x="6332561" y="6058721"/>
            <a:ext cx="2005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chemeClr val="bg1"/>
                </a:solidFill>
                <a:latin typeface="Georgia" panose="02040502050405020303" pitchFamily="18" charset="0"/>
              </a:rPr>
              <a:t>Photo by James Gardner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856176-53B3-4B13-ABDB-80C27303D745}"/>
              </a:ext>
            </a:extLst>
          </p:cNvPr>
          <p:cNvSpPr/>
          <p:nvPr/>
        </p:nvSpPr>
        <p:spPr>
          <a:xfrm>
            <a:off x="4756092" y="5597998"/>
            <a:ext cx="2005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chemeClr val="bg1"/>
                </a:solidFill>
                <a:latin typeface="Georgia" panose="02040502050405020303" pitchFamily="18" charset="0"/>
              </a:rPr>
              <a:t>Photo by James Gardner</a:t>
            </a:r>
          </a:p>
        </p:txBody>
      </p:sp>
    </p:spTree>
    <p:extLst>
      <p:ext uri="{BB962C8B-B14F-4D97-AF65-F5344CB8AC3E}">
        <p14:creationId xmlns:p14="http://schemas.microsoft.com/office/powerpoint/2010/main" val="4266574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nge My Heart_WK  (1)">
            <a:hlinkClick r:id="" action="ppaction://media"/>
            <a:extLst>
              <a:ext uri="{FF2B5EF4-FFF2-40B4-BE49-F238E27FC236}">
                <a16:creationId xmlns:a16="http://schemas.microsoft.com/office/drawing/2014/main" id="{B4159CEB-D6B6-4031-BC7E-121068D5B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150" y="36512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0BEB2D-67F1-4104-AB79-FD3A03E80A46}"/>
              </a:ext>
            </a:extLst>
          </p:cNvPr>
          <p:cNvSpPr txBox="1"/>
          <p:nvPr/>
        </p:nvSpPr>
        <p:spPr>
          <a:xfrm>
            <a:off x="6715125" y="1355683"/>
            <a:ext cx="6096000" cy="4885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91440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Change my heart, oh God</a:t>
            </a:r>
            <a:b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Make it ever true.</a:t>
            </a:r>
            <a:b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Change my heart, oh God</a:t>
            </a:r>
            <a:b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May I be like You.</a:t>
            </a:r>
            <a:b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b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You are the potter;</a:t>
            </a:r>
            <a:b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 am the clay.</a:t>
            </a:r>
            <a:b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Mold me and make me</a:t>
            </a:r>
            <a:b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This is what I pray.</a:t>
            </a:r>
            <a:endParaRPr lang="en-US" sz="2200" dirty="0">
              <a:effectLst/>
              <a:latin typeface="Georgia" panose="02040502050405020303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95655" marR="91440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i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9226" name="Picture 10" descr="ᐈ Angel prayers stock images, Royalty Free kneeling in prayer drawings |  download on Depositphotos®">
            <a:extLst>
              <a:ext uri="{FF2B5EF4-FFF2-40B4-BE49-F238E27FC236}">
                <a16:creationId xmlns:a16="http://schemas.microsoft.com/office/drawing/2014/main" id="{5F0FABE9-0EA8-4C4B-9038-9DDE523F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762" y="1809758"/>
            <a:ext cx="5618624" cy="3977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00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Wilderness Wandering People_WK ">
            <a:hlinkClick r:id="" action="ppaction://media"/>
            <a:extLst>
              <a:ext uri="{FF2B5EF4-FFF2-40B4-BE49-F238E27FC236}">
                <a16:creationId xmlns:a16="http://schemas.microsoft.com/office/drawing/2014/main" id="{6500997D-524D-4C8E-9064-169F7D5F3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5767" y="542604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467D63-4361-4CA0-8131-B4A7CD11356A}"/>
              </a:ext>
            </a:extLst>
          </p:cNvPr>
          <p:cNvSpPr txBox="1"/>
          <p:nvPr/>
        </p:nvSpPr>
        <p:spPr>
          <a:xfrm>
            <a:off x="4210050" y="1372503"/>
            <a:ext cx="7353300" cy="465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We are a wilderness wandering people on a journey of the soul.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May we find our destination in our longing to be whole.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Our Holy God is calling to us, with Jesus by our side.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May compassion be our compass; may the Spirit be our guide.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May we cherish all our children, let us heal our family’s pain.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Help us cure our city’s madness, let love and justice reign.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Reconciled with one another in prayer and praise and song,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We’re the body of Christ together and we know that we belong.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Wandering in the Desert">
            <a:extLst>
              <a:ext uri="{FF2B5EF4-FFF2-40B4-BE49-F238E27FC236}">
                <a16:creationId xmlns:a16="http://schemas.microsoft.com/office/drawing/2014/main" id="{8B3878AA-65C4-4DEF-AD33-FFBB6F0DC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11" y="1588403"/>
            <a:ext cx="2795911" cy="4221718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02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6422</TotalTime>
  <Words>190</Words>
  <Application>Microsoft Office PowerPoint</Application>
  <PresentationFormat>Widescreen</PresentationFormat>
  <Paragraphs>23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Georgia</vt:lpstr>
      <vt:lpstr>Goudy Old Style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Neil</dc:creator>
  <cp:lastModifiedBy>Nelson Neil</cp:lastModifiedBy>
  <cp:revision>209</cp:revision>
  <dcterms:created xsi:type="dcterms:W3CDTF">2020-07-10T01:59:15Z</dcterms:created>
  <dcterms:modified xsi:type="dcterms:W3CDTF">2020-11-29T02:52:03Z</dcterms:modified>
</cp:coreProperties>
</file>