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327" r:id="rId3"/>
    <p:sldId id="323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2392"/>
    <a:srgbClr val="810600"/>
    <a:srgbClr val="0C62C0"/>
    <a:srgbClr val="C2DDFB"/>
    <a:srgbClr val="9B2907"/>
    <a:srgbClr val="000099"/>
    <a:srgbClr val="5E2329"/>
    <a:srgbClr val="E6BB88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ACC2D-AB22-476A-905B-F7B70521F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B31C40-669E-454C-8EE1-37E43AA8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D1656-64E4-4886-812E-5A0B1DAA7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D02F2-0BEC-4B91-926A-1AC5E819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C4A33-0861-42B7-A862-52DC7279E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96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80BD0-9C91-4969-9073-80DFD3CB9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34C112-7BA2-45DD-A5C5-6067243B6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0C429-EC4A-41CB-B6CD-3DB2754E6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94A73-7737-49F6-B0C0-FC2D23F64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7BA7A-34E6-4DCD-A5C8-409B1A3FC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6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1ED513-7F62-483E-A189-4D4AFF81E5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E011D3-784C-4BDF-8581-6320D7F6D1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65F99-0BED-4472-B954-6EED19F2E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7E82A-2DCB-4954-ADD5-BFA07F100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18FD8-3FDB-445D-8CF6-94637176B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65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D73D1-B69A-4AF1-BE71-C24E0A93D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CFB6A-A170-44DC-84A3-0C3B3268E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8B0A0-FC6E-4095-9138-64C84D502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EE768-E3E1-4025-ADE9-7E8E0D64B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40C5A-8AF5-4569-9D84-9B349F663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32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8DF48-09ED-4AA0-81F1-DE0C085ED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3AF06-AB9E-4F96-9E63-753A8D352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F4B17-F453-49D6-B3C1-B4A5FF16E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6D3E8-2DC4-4987-8A24-B58BD4554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5BD80-134F-4BAB-91C5-DA229251D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3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2EB54-55DF-4337-99F1-2540D4045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07FA2-0E72-46C3-A0B9-B6AD75BDA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AD0B3D-3C3C-479F-961A-8F4DFE577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0C7A6-40AA-444F-8112-87BFC6BE2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1F4430-23B3-4900-8021-327810039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6641F-52BD-44BB-B94E-E3371A481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14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73A96-E94B-471D-B9FF-4EBC5B683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E6B55-0FB9-4903-88DB-2EBE5271F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D7405-4799-42A4-A68B-4B627EB0C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4B25A6-9CB2-4739-90BA-BBD3EC34A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A88C8B-2F49-4ED7-B217-0D846A8EFF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A9D77E-4A81-4ACB-B05A-BCC98AAEF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450303-3DC2-415D-AA16-D8C3EAD0C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7D696C-CD96-4435-A168-9DDC68434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32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DB885-5873-453B-B1C6-CC1456CAE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E9A313-4904-4554-BB47-CA9941D9A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DC15A9-A30F-4E6E-8546-1C3CD406A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F7BE84-0F08-43F9-8C9D-7AC62924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06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F4F568-7932-4A64-A1F6-684FCCCAF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0331E7-9464-4381-9250-22C0ABE37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52E4E-74F7-4264-8608-B7AE503F3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81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360EE-B669-44EB-BFD3-3BBD85AC1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3C224-53A9-4005-8D63-0C136485A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79B11-6F7D-4C23-B96E-701879C03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C808F-D7EB-48F8-8801-569F54C3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DBB13-1ABE-436C-A6D9-12D75B5E6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8E1AD9-A78D-4624-8515-A80340C1C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4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0CC52-E0C0-488B-AB91-D022AE87C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0E2811-F18E-4237-A172-AE5726E762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6AFF1-E463-49E1-BFD1-4B95D9B38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EA201-7928-41A8-8F3F-C4ECD05E7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EBB3E-8F66-4B2B-8DC1-839CDAC54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DD8BB-19C2-4582-8F7C-93E7729CF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801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8E7313-9985-4211-BBDE-6976C46E0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3602DA-2DE7-41FC-B56C-DE405984E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F0954-DDDD-4278-A12E-9A97651FC1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25FC7-6D51-4AED-80A4-CB175CE1E00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67945-FE27-4D68-8F13-FDCDC5083D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A7998-BB8E-4BBB-A938-E51056A01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9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FEFDDD-6B43-4A5C-8C15-8F08972E0D41}"/>
              </a:ext>
            </a:extLst>
          </p:cNvPr>
          <p:cNvSpPr txBox="1"/>
          <p:nvPr/>
        </p:nvSpPr>
        <p:spPr>
          <a:xfrm>
            <a:off x="6332561" y="1659285"/>
            <a:ext cx="585943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solidFill>
                  <a:srgbClr val="130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Sunday, November 21, 2020</a:t>
            </a:r>
          </a:p>
          <a:p>
            <a:pPr algn="ctr"/>
            <a:endParaRPr lang="en-CA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CA" sz="3200" b="1" dirty="0">
                <a:solidFill>
                  <a:srgbClr val="B411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Culmore </a:t>
            </a:r>
          </a:p>
          <a:p>
            <a:pPr algn="ctr"/>
            <a:r>
              <a:rPr lang="en-CA" sz="3200" b="1" dirty="0">
                <a:solidFill>
                  <a:srgbClr val="B411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United Methodist Church</a:t>
            </a:r>
          </a:p>
          <a:p>
            <a:pPr algn="ctr"/>
            <a:endParaRPr lang="en-CA" sz="3200" b="1" dirty="0">
              <a:solidFill>
                <a:srgbClr val="1E5C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b="1" dirty="0">
                <a:solidFill>
                  <a:srgbClr val="130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 and Song </a:t>
            </a:r>
          </a:p>
          <a:p>
            <a:pPr algn="ctr"/>
            <a:r>
              <a:rPr lang="en-US" sz="3200" b="1" dirty="0">
                <a:solidFill>
                  <a:srgbClr val="130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worship service</a:t>
            </a:r>
          </a:p>
          <a:p>
            <a:pPr algn="ctr"/>
            <a:endParaRPr lang="en-CA" sz="3200" b="1" dirty="0">
              <a:solidFill>
                <a:srgbClr val="1306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F81D51-031F-4BA6-87AE-87C91AF061A8}"/>
              </a:ext>
            </a:extLst>
          </p:cNvPr>
          <p:cNvSpPr/>
          <p:nvPr/>
        </p:nvSpPr>
        <p:spPr>
          <a:xfrm>
            <a:off x="4326884" y="5636625"/>
            <a:ext cx="20056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>
                <a:solidFill>
                  <a:schemeClr val="bg1"/>
                </a:solidFill>
                <a:latin typeface="Georgia" panose="02040502050405020303" pitchFamily="18" charset="0"/>
              </a:rPr>
              <a:t>Photo by James Gardner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B11BF-5FB5-4FE4-826D-F76B67B82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2894" y="642894"/>
            <a:ext cx="6858000" cy="55722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CC3924B-495A-449A-A7DF-197AF53CF48B}"/>
              </a:ext>
            </a:extLst>
          </p:cNvPr>
          <p:cNvSpPr/>
          <p:nvPr/>
        </p:nvSpPr>
        <p:spPr>
          <a:xfrm>
            <a:off x="1246455" y="6432807"/>
            <a:ext cx="20056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>
                <a:solidFill>
                  <a:schemeClr val="bg1"/>
                </a:solidFill>
                <a:latin typeface="Georgia" panose="02040502050405020303" pitchFamily="18" charset="0"/>
              </a:rPr>
              <a:t>Photo by James Gardner</a:t>
            </a:r>
          </a:p>
        </p:txBody>
      </p:sp>
    </p:spTree>
    <p:extLst>
      <p:ext uri="{BB962C8B-B14F-4D97-AF65-F5344CB8AC3E}">
        <p14:creationId xmlns:p14="http://schemas.microsoft.com/office/powerpoint/2010/main" val="2105297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bera - Be Still My Soul">
            <a:hlinkClick r:id="" action="ppaction://media"/>
            <a:extLst>
              <a:ext uri="{FF2B5EF4-FFF2-40B4-BE49-F238E27FC236}">
                <a16:creationId xmlns:a16="http://schemas.microsoft.com/office/drawing/2014/main" id="{B97B85E4-99D0-4C8C-8B9C-AFD55E62F6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6556" y="221829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00C5B0-8281-404A-A63F-C06323215E70}"/>
              </a:ext>
            </a:extLst>
          </p:cNvPr>
          <p:cNvSpPr txBox="1"/>
          <p:nvPr/>
        </p:nvSpPr>
        <p:spPr>
          <a:xfrm>
            <a:off x="492807" y="762378"/>
            <a:ext cx="5131024" cy="5157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solidFill>
                  <a:srgbClr val="1D2936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720"/>
              </a:spcBef>
              <a:spcAft>
                <a:spcPts val="1440"/>
              </a:spcAft>
            </a:pPr>
            <a: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Be still, my soul: the Lord is on your side.</a:t>
            </a:r>
            <a:b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Bear patiently the cross of grief or pain;</a:t>
            </a:r>
            <a:b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leave to your God to order and provide;</a:t>
            </a:r>
            <a:b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in every change God faithful will remain.</a:t>
            </a:r>
            <a:b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Be still, my soul: your best, your heavenly friend</a:t>
            </a:r>
            <a:b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through thorny ways leads to a joyful end.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720"/>
              </a:spcBef>
              <a:spcAft>
                <a:spcPts val="1440"/>
              </a:spcAft>
            </a:pPr>
            <a: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Be still, my soul: your God will undertake</a:t>
            </a:r>
            <a:b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to guide the future, as in ages past.</a:t>
            </a:r>
            <a:b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Your hope, your confidence let nothing shake;</a:t>
            </a:r>
            <a:b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all now mysterious shall be bright at last.</a:t>
            </a:r>
            <a:b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Be still, my soul: the waves and winds still know</a:t>
            </a:r>
            <a:b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the Christ who ruled them while he dwelt below.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958CAC-4DF0-4F64-9BE7-FA01FA637B9B}"/>
              </a:ext>
            </a:extLst>
          </p:cNvPr>
          <p:cNvSpPr txBox="1"/>
          <p:nvPr/>
        </p:nvSpPr>
        <p:spPr>
          <a:xfrm>
            <a:off x="6708099" y="1077208"/>
            <a:ext cx="5315835" cy="2263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720"/>
              </a:spcBef>
              <a:spcAft>
                <a:spcPts val="1440"/>
              </a:spcAft>
            </a:pPr>
            <a: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Be still, my soul: the hour is hastening on</a:t>
            </a:r>
            <a:b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when we shall be forever with the Lord,</a:t>
            </a:r>
            <a:b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when disappointment, grief, and fear are gone,</a:t>
            </a:r>
            <a:b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sorrow forgot, love’s purest joys restored.</a:t>
            </a:r>
            <a:b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Be still, my soul: when change and tears are past,</a:t>
            </a:r>
            <a:b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en-US" sz="16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all safe and blessed we shall meet at last.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09EB6A-F653-49A7-B3BA-52965AF2F267}"/>
              </a:ext>
            </a:extLst>
          </p:cNvPr>
          <p:cNvSpPr txBox="1"/>
          <p:nvPr/>
        </p:nvSpPr>
        <p:spPr>
          <a:xfrm>
            <a:off x="3074350" y="348605"/>
            <a:ext cx="6405072" cy="482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2400" b="1" dirty="0">
                <a:solidFill>
                  <a:srgbClr val="00239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Be Still My Soul</a:t>
            </a:r>
            <a:endParaRPr lang="en-US" sz="2400" b="1" dirty="0">
              <a:solidFill>
                <a:srgbClr val="00239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39D1DC-A2AC-4967-BA74-4ACC8C1B47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1" r="104"/>
          <a:stretch/>
        </p:blipFill>
        <p:spPr>
          <a:xfrm rot="10800000">
            <a:off x="6215641" y="3429000"/>
            <a:ext cx="5675431" cy="3308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309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12EDAF-72FF-4774-83C1-6A6B3626A450}"/>
              </a:ext>
            </a:extLst>
          </p:cNvPr>
          <p:cNvSpPr/>
          <p:nvPr/>
        </p:nvSpPr>
        <p:spPr>
          <a:xfrm>
            <a:off x="1098283" y="415520"/>
            <a:ext cx="5165058" cy="8483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660033"/>
                </a:solidFill>
                <a:latin typeface="Georgia" panose="02040502050405020303" pitchFamily="18" charset="0"/>
              </a:rPr>
              <a:t>               </a:t>
            </a:r>
          </a:p>
          <a:p>
            <a:pPr algn="ctr">
              <a:lnSpc>
                <a:spcPct val="150000"/>
              </a:lnSpc>
            </a:pPr>
            <a:endParaRPr lang="en-US" sz="2200" b="1" dirty="0">
              <a:solidFill>
                <a:srgbClr val="660033"/>
              </a:solidFill>
              <a:latin typeface="Georgia" panose="02040502050405020303" pitchFamily="18" charset="0"/>
            </a:endParaRPr>
          </a:p>
          <a:p>
            <a:pPr marL="0" marR="0">
              <a:lnSpc>
                <a:spcPct val="150000"/>
              </a:lnSpc>
              <a:spcBef>
                <a:spcPts val="720"/>
              </a:spcBef>
              <a:spcAft>
                <a:spcPts val="144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I love the Lord; he heard my cry</a:t>
            </a:r>
            <a:br>
              <a:rPr lang="en-US" sz="2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en-US" sz="2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and pitied every groan.</a:t>
            </a:r>
            <a:br>
              <a:rPr lang="en-US" sz="2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en-US" sz="2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Long as I live and troubles rise,</a:t>
            </a:r>
            <a:br>
              <a:rPr lang="en-US" sz="2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en-US" sz="2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I'll hasten to his throne.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720"/>
              </a:spcBef>
              <a:spcAft>
                <a:spcPts val="144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I love the Lord; he heard my cry</a:t>
            </a:r>
            <a:br>
              <a:rPr lang="en-US" sz="2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en-US" sz="2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and chased my grief away.</a:t>
            </a:r>
            <a:br>
              <a:rPr lang="en-US" sz="2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en-US" sz="2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O let my heart no more despair</a:t>
            </a:r>
            <a:br>
              <a:rPr lang="en-US" sz="2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en-US" sz="2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while I have breath to pray.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720"/>
              </a:spcBef>
              <a:spcAft>
                <a:spcPts val="1440"/>
              </a:spcAft>
            </a:pPr>
            <a:r>
              <a:rPr lang="en-US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solidFill>
                  <a:srgbClr val="1D293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solidFill>
                  <a:srgbClr val="1D293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solidFill>
                  <a:srgbClr val="1D293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solidFill>
                  <a:srgbClr val="1D293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200" b="1" dirty="0">
              <a:solidFill>
                <a:srgbClr val="660033"/>
              </a:solidFill>
              <a:latin typeface="Georgia" panose="02040502050405020303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200" b="1" dirty="0">
              <a:solidFill>
                <a:srgbClr val="660033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3" name="I love the Lord, WK ">
            <a:hlinkClick r:id="" action="ppaction://media"/>
            <a:extLst>
              <a:ext uri="{FF2B5EF4-FFF2-40B4-BE49-F238E27FC236}">
                <a16:creationId xmlns:a16="http://schemas.microsoft.com/office/drawing/2014/main" id="{0D521715-35B8-4050-8847-3B3681C67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283" y="568443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B26CCF-B04C-4E24-9C8D-FCC4FF4FC7DD}"/>
              </a:ext>
            </a:extLst>
          </p:cNvPr>
          <p:cNvSpPr txBox="1"/>
          <p:nvPr/>
        </p:nvSpPr>
        <p:spPr>
          <a:xfrm>
            <a:off x="3419030" y="785281"/>
            <a:ext cx="2676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660033"/>
                </a:solidFill>
                <a:latin typeface="Georgia" panose="02040502050405020303" pitchFamily="18" charset="0"/>
              </a:rPr>
              <a:t>I Love the Lord</a:t>
            </a:r>
            <a:endParaRPr lang="en-US" sz="2400" dirty="0"/>
          </a:p>
        </p:txBody>
      </p:sp>
      <p:pic>
        <p:nvPicPr>
          <p:cNvPr id="6150" name="Picture 6" descr="Sad Girl paintings">
            <a:extLst>
              <a:ext uri="{FF2B5EF4-FFF2-40B4-BE49-F238E27FC236}">
                <a16:creationId xmlns:a16="http://schemas.microsoft.com/office/drawing/2014/main" id="{98C59251-EC07-4C99-95AB-1A1CA83BB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93" y="81650"/>
            <a:ext cx="4354726" cy="6694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70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5051</TotalTime>
  <Words>298</Words>
  <Application>Microsoft Office PowerPoint</Application>
  <PresentationFormat>Widescreen</PresentationFormat>
  <Paragraphs>24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Georgia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Neil</dc:creator>
  <cp:lastModifiedBy>Nelson Neil</cp:lastModifiedBy>
  <cp:revision>167</cp:revision>
  <dcterms:created xsi:type="dcterms:W3CDTF">2020-07-10T01:59:15Z</dcterms:created>
  <dcterms:modified xsi:type="dcterms:W3CDTF">2020-11-29T03:07:02Z</dcterms:modified>
</cp:coreProperties>
</file>